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7"/>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2076138326" r:id="rId23"/>
    <p:sldId id="2076138293" r:id="rId24"/>
    <p:sldId id="2076138292" r:id="rId25"/>
    <p:sldId id="2076138297" r:id="rId26"/>
    <p:sldId id="2076138294" r:id="rId27"/>
    <p:sldId id="2076138295" r:id="rId28"/>
    <p:sldId id="2076138296" r:id="rId29"/>
    <p:sldId id="2076137917" r:id="rId30"/>
    <p:sldId id="2076137915" r:id="rId31"/>
    <p:sldId id="2076138280" r:id="rId32"/>
    <p:sldId id="11927" r:id="rId33"/>
    <p:sldId id="751" r:id="rId34"/>
    <p:sldId id="8262" r:id="rId35"/>
    <p:sldId id="2076136710" r:id="rId36"/>
    <p:sldId id="2076138298" r:id="rId37"/>
    <p:sldId id="2076138299" r:id="rId38"/>
    <p:sldId id="2076137918" r:id="rId39"/>
    <p:sldId id="2076138288" r:id="rId40"/>
    <p:sldId id="381" r:id="rId41"/>
    <p:sldId id="263" r:id="rId42"/>
    <p:sldId id="270" r:id="rId43"/>
    <p:sldId id="2076137919" r:id="rId44"/>
    <p:sldId id="1622" r:id="rId45"/>
    <p:sldId id="2076138290" r:id="rId46"/>
    <p:sldId id="1251" r:id="rId47"/>
    <p:sldId id="2076138291" r:id="rId48"/>
    <p:sldId id="8337" r:id="rId49"/>
    <p:sldId id="2076138289" r:id="rId50"/>
    <p:sldId id="8321" r:id="rId51"/>
    <p:sldId id="2076138284" r:id="rId52"/>
    <p:sldId id="2076138285" r:id="rId53"/>
    <p:sldId id="2076138283" r:id="rId54"/>
    <p:sldId id="2076138282" r:id="rId55"/>
    <p:sldId id="29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2076138326"/>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2463" autoAdjust="0"/>
  </p:normalViewPr>
  <p:slideViewPr>
    <p:cSldViewPr snapToGrid="0">
      <p:cViewPr varScale="1">
        <p:scale>
          <a:sx n="104" d="100"/>
          <a:sy n="104" d="100"/>
        </p:scale>
        <p:origin x="138" y="216"/>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30</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10/30/2020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8:25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16</a:t>
            </a:fld>
            <a:endParaRPr lang="en-US"/>
          </a:p>
        </p:txBody>
      </p:sp>
    </p:spTree>
    <p:extLst>
      <p:ext uri="{BB962C8B-B14F-4D97-AF65-F5344CB8AC3E}">
        <p14:creationId xmlns:p14="http://schemas.microsoft.com/office/powerpoint/2010/main" val="417461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21</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10/30/2020 8:25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10/30/2020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5" Type="http://schemas.openxmlformats.org/officeDocument/2006/relationships/theme" Target="../theme/theme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1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svg"/><Relationship Id="rId10" Type="http://schemas.microsoft.com/office/2007/relationships/hdphoto" Target="../media/hdphoto1.wdp"/><Relationship Id="rId4" Type="http://schemas.openxmlformats.org/officeDocument/2006/relationships/image" Target="../media/image63.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4201728"/>
            <a:ext cx="7583488" cy="706347"/>
          </a:xfrm>
        </p:spPr>
        <p:txBody>
          <a:bodyPr/>
          <a:lstStyle/>
          <a:p>
            <a:r>
              <a:rPr lang="en-GB" dirty="0" err="1"/>
              <a:t>CloudCore</a:t>
            </a:r>
            <a:endParaRPr lang="en-GB" dirty="0"/>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a:t>
            </a:r>
            <a:r>
              <a:rPr lang="en-GB"/>
              <a:t>Data Fundamentals in Azure</a:t>
            </a:r>
            <a:endParaRPr lang="en-GB" dirty="0"/>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838200" y="365125"/>
            <a:ext cx="10515600" cy="709295"/>
          </a:xfrm>
        </p:spPr>
        <p:txBody>
          <a:bodyPr/>
          <a:lstStyle/>
          <a:p>
            <a:r>
              <a:rPr lang="en-US" dirty="0"/>
              <a:t>Azure Data Platform – General Pattern</a:t>
            </a:r>
          </a:p>
        </p:txBody>
      </p:sp>
      <p:pic>
        <p:nvPicPr>
          <p:cNvPr id="6" name="Picture 5">
            <a:extLst>
              <a:ext uri="{FF2B5EF4-FFF2-40B4-BE49-F238E27FC236}">
                <a16:creationId xmlns:a16="http://schemas.microsoft.com/office/drawing/2014/main" id="{5EE8FC67-3338-42BA-90F2-8F8019711ACB}"/>
              </a:ext>
            </a:extLst>
          </p:cNvPr>
          <p:cNvPicPr>
            <a:picLocks noChangeAspect="1"/>
          </p:cNvPicPr>
          <p:nvPr/>
        </p:nvPicPr>
        <p:blipFill>
          <a:blip r:embed="rId2"/>
          <a:stretch>
            <a:fillRect/>
          </a:stretch>
        </p:blipFill>
        <p:spPr>
          <a:xfrm>
            <a:off x="1871590" y="1106424"/>
            <a:ext cx="8448819" cy="5658509"/>
          </a:xfrm>
          <a:prstGeom prst="rect">
            <a:avLst/>
          </a:prstGeom>
          <a:effectLst/>
        </p:spPr>
      </p:pic>
    </p:spTree>
    <p:extLst>
      <p:ext uri="{BB962C8B-B14F-4D97-AF65-F5344CB8AC3E}">
        <p14:creationId xmlns:p14="http://schemas.microsoft.com/office/powerpoint/2010/main" val="35862089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3"/>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1400</TotalTime>
  <Words>2589</Words>
  <Application>Microsoft Office PowerPoint</Application>
  <PresentationFormat>Widescreen</PresentationFormat>
  <Paragraphs>541</Paragraphs>
  <Slides>45</Slides>
  <Notes>16</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45</vt:i4>
      </vt:variant>
    </vt:vector>
  </HeadingPairs>
  <TitlesOfParts>
    <vt:vector size="68"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Azure Data Platform – General Pattern</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Lino</cp:lastModifiedBy>
  <cp:revision>150</cp:revision>
  <dcterms:created xsi:type="dcterms:W3CDTF">2018-07-06T04:04:55Z</dcterms:created>
  <dcterms:modified xsi:type="dcterms:W3CDTF">2020-10-30T13:06:05Z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